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53D87-F431-40BB-A1ED-087C70FC6EB9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C2A2-0BAB-44F1-B417-8AFB73FDB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Berkeley in the 60’s Writing Prompt-100 PTS-At least 1 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105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A. Identify some major themes in the </a:t>
            </a:r>
            <a:r>
              <a:rPr lang="en-US" dirty="0" smtClean="0"/>
              <a:t>film</a:t>
            </a:r>
            <a:endParaRPr lang="en-US" dirty="0"/>
          </a:p>
          <a:p>
            <a:pPr algn="l"/>
            <a:r>
              <a:rPr lang="en-US" dirty="0"/>
              <a:t>B. In its portrayal of students and school leaders, is the film biased? If so, is that </a:t>
            </a:r>
            <a:r>
              <a:rPr lang="en-US" dirty="0" smtClean="0"/>
              <a:t>Okay </a:t>
            </a:r>
            <a:r>
              <a:rPr lang="en-US" dirty="0"/>
              <a:t>or not?</a:t>
            </a:r>
          </a:p>
          <a:p>
            <a:pPr algn="l"/>
            <a:r>
              <a:rPr lang="en-US" dirty="0"/>
              <a:t>C</a:t>
            </a:r>
            <a:r>
              <a:rPr lang="en-US" dirty="0" smtClean="0"/>
              <a:t>. </a:t>
            </a:r>
            <a:r>
              <a:rPr lang="en-US" dirty="0"/>
              <a:t>What role did strong leadership play in keeping the </a:t>
            </a:r>
            <a:r>
              <a:rPr lang="en-US" dirty="0" smtClean="0"/>
              <a:t>student movement </a:t>
            </a:r>
            <a:r>
              <a:rPr lang="en-US" dirty="0"/>
              <a:t>going?</a:t>
            </a:r>
          </a:p>
          <a:p>
            <a:pPr algn="l"/>
            <a:r>
              <a:rPr lang="en-US" dirty="0" smtClean="0"/>
              <a:t>D. </a:t>
            </a:r>
            <a:r>
              <a:rPr lang="en-US" dirty="0"/>
              <a:t>How did </a:t>
            </a:r>
            <a:r>
              <a:rPr lang="en-US" dirty="0" smtClean="0"/>
              <a:t>the university </a:t>
            </a:r>
            <a:r>
              <a:rPr lang="en-US" dirty="0"/>
              <a:t>administration try to stop the radical </a:t>
            </a:r>
            <a:r>
              <a:rPr lang="en-US" dirty="0" smtClean="0"/>
              <a:t>students?</a:t>
            </a:r>
            <a:endParaRPr lang="en-US" dirty="0"/>
          </a:p>
          <a:p>
            <a:pPr algn="l"/>
            <a:r>
              <a:rPr lang="en-US" dirty="0"/>
              <a:t>E. How did the culture of the sixties (music, drugs, etc.) reinforce what the rebellious </a:t>
            </a:r>
            <a:r>
              <a:rPr lang="en-US" dirty="0" smtClean="0"/>
              <a:t>students </a:t>
            </a:r>
            <a:r>
              <a:rPr lang="en-US" dirty="0"/>
              <a:t>were doing?</a:t>
            </a:r>
          </a:p>
          <a:p>
            <a:pPr algn="l"/>
            <a:r>
              <a:rPr lang="en-US" dirty="0"/>
              <a:t>F. </a:t>
            </a:r>
            <a:r>
              <a:rPr lang="en-US" dirty="0" smtClean="0"/>
              <a:t>Were the actions undertaken by the Students legal or justifiable? </a:t>
            </a:r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Berkeley in the 60’s Writing Prompt-100 PTS-At least 1 page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Berkeley in the 60’s Writing Prompt</dc:title>
  <dc:creator> </dc:creator>
  <cp:lastModifiedBy> </cp:lastModifiedBy>
  <cp:revision>2</cp:revision>
  <dcterms:created xsi:type="dcterms:W3CDTF">2013-03-19T16:23:10Z</dcterms:created>
  <dcterms:modified xsi:type="dcterms:W3CDTF">2013-05-10T18:54:47Z</dcterms:modified>
</cp:coreProperties>
</file>